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B669653-FF8A-4178-A812-4CD673E05846}"/>
    <pc:docChg chg="custSel modSld">
      <pc:chgData name="Narelle Wheaton" userId="6e1b2b30-480e-4f91-806b-6735d5b9e446" providerId="ADAL" clId="{9B669653-FF8A-4178-A812-4CD673E05846}" dt="2023-06-26T07:43:26.888" v="18" actId="404"/>
      <pc:docMkLst>
        <pc:docMk/>
      </pc:docMkLst>
      <pc:sldChg chg="modSp mod">
        <pc:chgData name="Narelle Wheaton" userId="6e1b2b30-480e-4f91-806b-6735d5b9e446" providerId="ADAL" clId="{9B669653-FF8A-4178-A812-4CD673E05846}" dt="2023-06-26T07:29:46.858" v="16" actId="27636"/>
        <pc:sldMkLst>
          <pc:docMk/>
          <pc:sldMk cId="3483761638" sldId="256"/>
        </pc:sldMkLst>
        <pc:spChg chg="mod">
          <ac:chgData name="Narelle Wheaton" userId="6e1b2b30-480e-4f91-806b-6735d5b9e446" providerId="ADAL" clId="{9B669653-FF8A-4178-A812-4CD673E05846}" dt="2023-06-26T07:29:46.858" v="16" actId="27636"/>
          <ac:spMkLst>
            <pc:docMk/>
            <pc:sldMk cId="3483761638" sldId="256"/>
            <ac:spMk id="3" creationId="{62C0168A-3D95-466A-9D2C-7A31BA998878}"/>
          </ac:spMkLst>
        </pc:spChg>
      </pc:sldChg>
      <pc:sldChg chg="modSp mod">
        <pc:chgData name="Narelle Wheaton" userId="6e1b2b30-480e-4f91-806b-6735d5b9e446" providerId="ADAL" clId="{9B669653-FF8A-4178-A812-4CD673E05846}" dt="2023-06-26T07:43:23.042" v="17" actId="404"/>
        <pc:sldMkLst>
          <pc:docMk/>
          <pc:sldMk cId="2927574553" sldId="258"/>
        </pc:sldMkLst>
        <pc:spChg chg="mod">
          <ac:chgData name="Narelle Wheaton" userId="6e1b2b30-480e-4f91-806b-6735d5b9e446" providerId="ADAL" clId="{9B669653-FF8A-4178-A812-4CD673E05846}" dt="2023-06-26T07:43:23.042" v="17" actId="404"/>
          <ac:spMkLst>
            <pc:docMk/>
            <pc:sldMk cId="2927574553" sldId="258"/>
            <ac:spMk id="3" creationId="{62C0168A-3D95-466A-9D2C-7A31BA998878}"/>
          </ac:spMkLst>
        </pc:spChg>
      </pc:sldChg>
      <pc:sldChg chg="modSp mod">
        <pc:chgData name="Narelle Wheaton" userId="6e1b2b30-480e-4f91-806b-6735d5b9e446" providerId="ADAL" clId="{9B669653-FF8A-4178-A812-4CD673E05846}" dt="2023-06-26T07:43:26.888" v="18" actId="404"/>
        <pc:sldMkLst>
          <pc:docMk/>
          <pc:sldMk cId="557122595" sldId="259"/>
        </pc:sldMkLst>
        <pc:spChg chg="mod">
          <ac:chgData name="Narelle Wheaton" userId="6e1b2b30-480e-4f91-806b-6735d5b9e446" providerId="ADAL" clId="{9B669653-FF8A-4178-A812-4CD673E05846}" dt="2023-06-26T07:43:26.888" v="18" actId="404"/>
          <ac:spMkLst>
            <pc:docMk/>
            <pc:sldMk cId="557122595" sldId="259"/>
            <ac:spMk id="3" creationId="{62C0168A-3D95-466A-9D2C-7A31BA99887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C335B-E4D7-4B1F-94A7-508D128115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48E50E-2593-43A8-BB09-6DD0FBE7F3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CFD4E-EE93-42C9-BF8B-0563EEC65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EA3-B64D-44BD-AE58-2365D587CEF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D29E8B-A24F-461D-8CD3-E176D72C0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B6DA86-6C26-4ECC-BB24-F46783013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410DB-3FFF-4567-87E0-8A446AEE06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1715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094AC-0348-4993-AC3F-175142314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8F208C-B231-47B9-BC81-D4D469DC0A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B76FB5-FE5E-4C3E-A359-62C31351C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EA3-B64D-44BD-AE58-2365D587CEF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B95CF-7524-487A-879B-20235D6D4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D6D532-EA88-4B0D-88E9-47E032857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410DB-3FFF-4567-87E0-8A446AEE06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8657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5903CB5-7F8B-41C9-9403-D954AF6E49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17F253-11EB-459A-B754-17A66CFEC2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B0BC02-F15D-4EE3-85EE-94B946FF3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EA3-B64D-44BD-AE58-2365D587CEF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776E24-9015-4228-8411-7A6082466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7B40E0-F4CE-4893-A033-86194996D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410DB-3FFF-4567-87E0-8A446AEE06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0824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512C8-B72E-47AE-AD8E-40634480C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D6692-F6C0-40C3-A8C5-823A51981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6BD869-97F5-43E4-B3B0-0ED38CA25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EA3-B64D-44BD-AE58-2365D587CEF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12E90-07E8-428C-87D8-56D04ADFE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0711B-DC16-4C93-89B5-7E20169E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410DB-3FFF-4567-87E0-8A446AEE06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7609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6F6DD-5DD0-4806-A161-969FB7E3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C6D162-40D3-408D-BF2D-671D654761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097681-BB11-44B6-887C-6D4C80CDA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EA3-B64D-44BD-AE58-2365D587CEF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065E7-CEC4-4FF0-B26B-CEB178C7C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62512-A824-4A58-8250-2EFE06768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410DB-3FFF-4567-87E0-8A446AEE06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9187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7FDBF-0632-4D39-AFF8-303794965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DFA894-553C-42BC-967A-B39BF96D64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784E4D-797E-4EF3-B77A-6FB591F7CE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33A89C-B84B-4BB4-B49E-E810D3EC7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EA3-B64D-44BD-AE58-2365D587CEF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F28183-B8CA-4CE0-B32D-0CD7BB2E5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2085F7-58EA-4D07-8ED6-A77E70267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410DB-3FFF-4567-87E0-8A446AEE06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5662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B34B5-E1EF-4DEE-B791-3687E2BAD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6F0078-3000-4EB2-9B86-344B012A6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D97FD7-16B3-4BF9-859A-1136B5431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DB11ED-280A-425D-8CC7-1A75C14540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C058E9-79AA-4CD5-8CF4-49810FDEF0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2F5348-82A3-42CB-927D-810F3F960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EA3-B64D-44BD-AE58-2365D587CEF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DB9C3F-7E4E-4BB2-9F84-0B321A37D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2905C1-742B-40B2-8F98-BA44E34C6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410DB-3FFF-4567-87E0-8A446AEE06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7034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E3E0F-1A01-403C-8637-DB20122AD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D49957-ADC3-40A8-A106-3A61AFBEF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EA3-B64D-44BD-AE58-2365D587CEF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0931D4-6FBD-4D62-8598-EE66CFD51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E119C9-8F9B-4F34-8CC5-04E5829BB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410DB-3FFF-4567-87E0-8A446AEE06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9159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D343137-062C-458D-97D0-2ECE92B57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EA3-B64D-44BD-AE58-2365D587CEF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A5191E-06A4-4A2A-B3FF-2104A1ACB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0B19F9-1A63-4D22-B867-F684AC8CC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410DB-3FFF-4567-87E0-8A446AEE06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8447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F14F0-00A8-41A4-BF4D-59F15D0A6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335AE-682B-4EC8-824E-76433B945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3C674D-4794-4056-935C-771B74287D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90F57F-A185-4429-8227-4446017A6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EA3-B64D-44BD-AE58-2365D587CEF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159928-9E0D-4BB7-AE3C-ABA09C288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43D9B4-4E5C-4838-81C0-E63494B9E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410DB-3FFF-4567-87E0-8A446AEE06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5259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F7DB0-748F-40D3-A009-433544C47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FFEF92-95C2-49DA-B0B5-4B5606FF2A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90D637-D1D4-497C-9E20-76F6EE7F10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3E083D-2914-4A3D-83D2-B75E525B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EA3-B64D-44BD-AE58-2365D587CEF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44C44D-F10A-46B4-8CFA-5D2A9A1D4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D59296-A0B2-4C8A-A1AB-4DDF7149C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410DB-3FFF-4567-87E0-8A446AEE06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8837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833606-B9F6-4AE8-8186-CFA7D8E1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FEF4C7-CC24-457E-BE92-FF40B98B7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F3A32E-C79D-45C2-98E1-B6D453CF53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3DEA3-B64D-44BD-AE58-2365D587CEF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89B500-8290-42AD-BF3B-2D12A02B86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ADC3D-9848-4D75-BAF5-9328286581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410DB-3FFF-4567-87E0-8A446AEE06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6518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2C0168A-3D95-466A-9D2C-7A31BA9988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77241"/>
            <a:ext cx="9144000" cy="2834096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Holy Bible, Book divine,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Precious treasure, thou art mine;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Mine, to tell me whence I came;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Mine, to teach me what I am.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761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2C0168A-3D95-466A-9D2C-7A31BA9988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57808"/>
            <a:ext cx="9144000" cy="274238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Mine, to call me when I rove;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Mine, to show a Savior's love;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Mine art thou to guide my feet;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Mine, to judge, condemn, acquit.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43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2C0168A-3D95-466A-9D2C-7A31BA9988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15316"/>
            <a:ext cx="9144000" cy="295193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Mine, to comfort in distress,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the Holy Spirit bless;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Mine, to show by living faith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Man can triumph over death.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574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2C0168A-3D95-466A-9D2C-7A31BA9988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1041"/>
            <a:ext cx="9144000" cy="278048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Mine, to tell of joys to come,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rebel sinner's doom;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Holy Bible, Book divine,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Precious treasure, thou art mine.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FF1C57-0639-493B-93FC-FFF09D2A11B7}"/>
              </a:ext>
            </a:extLst>
          </p:cNvPr>
          <p:cNvSpPr txBox="1"/>
          <p:nvPr/>
        </p:nvSpPr>
        <p:spPr>
          <a:xfrm>
            <a:off x="247650" y="6054209"/>
            <a:ext cx="6096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Holy Bible, book divine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John Burton Snr (1773-1822)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 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122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163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2022-07-28T04:51:08Z</dcterms:created>
  <dcterms:modified xsi:type="dcterms:W3CDTF">2023-06-26T07:43:29Z</dcterms:modified>
</cp:coreProperties>
</file>